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  <p:sldId id="268" r:id="rId13"/>
    <p:sldId id="269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ng Changyu" userId="b386cff7747a148b" providerId="LiveId" clId="{0666E556-A14A-490C-9D39-23F5C16471EA}"/>
    <pc:docChg chg="undo custSel addSld modSld">
      <pc:chgData name="Zeng Changyu" userId="b386cff7747a148b" providerId="LiveId" clId="{0666E556-A14A-490C-9D39-23F5C16471EA}" dt="2021-09-14T05:33:20.590" v="1488" actId="255"/>
      <pc:docMkLst>
        <pc:docMk/>
      </pc:docMkLst>
      <pc:sldChg chg="modSp mod">
        <pc:chgData name="Zeng Changyu" userId="b386cff7747a148b" providerId="LiveId" clId="{0666E556-A14A-490C-9D39-23F5C16471EA}" dt="2021-09-13T08:10:23.818" v="1088" actId="20577"/>
        <pc:sldMkLst>
          <pc:docMk/>
          <pc:sldMk cId="2780599321" sldId="257"/>
        </pc:sldMkLst>
        <pc:spChg chg="mod">
          <ac:chgData name="Zeng Changyu" userId="b386cff7747a148b" providerId="LiveId" clId="{0666E556-A14A-490C-9D39-23F5C16471EA}" dt="2021-09-13T08:10:23.818" v="1088" actId="20577"/>
          <ac:spMkLst>
            <pc:docMk/>
            <pc:sldMk cId="2780599321" sldId="257"/>
            <ac:spMk id="3" creationId="{C68EEA08-7242-48BB-96B7-E49FE1175AB2}"/>
          </ac:spMkLst>
        </pc:spChg>
      </pc:sldChg>
      <pc:sldChg chg="modSp mod">
        <pc:chgData name="Zeng Changyu" userId="b386cff7747a148b" providerId="LiveId" clId="{0666E556-A14A-490C-9D39-23F5C16471EA}" dt="2021-09-14T05:27:29.702" v="1484" actId="20577"/>
        <pc:sldMkLst>
          <pc:docMk/>
          <pc:sldMk cId="3640186182" sldId="260"/>
        </pc:sldMkLst>
        <pc:spChg chg="mod">
          <ac:chgData name="Zeng Changyu" userId="b386cff7747a148b" providerId="LiveId" clId="{0666E556-A14A-490C-9D39-23F5C16471EA}" dt="2021-09-14T05:27:29.702" v="1484" actId="20577"/>
          <ac:spMkLst>
            <pc:docMk/>
            <pc:sldMk cId="3640186182" sldId="260"/>
            <ac:spMk id="3" creationId="{4D2712B7-F8F2-4476-B011-4F41584068FC}"/>
          </ac:spMkLst>
        </pc:spChg>
      </pc:sldChg>
      <pc:sldChg chg="modSp mod">
        <pc:chgData name="Zeng Changyu" userId="b386cff7747a148b" providerId="LiveId" clId="{0666E556-A14A-490C-9D39-23F5C16471EA}" dt="2021-09-13T07:20:04.160" v="412" actId="20577"/>
        <pc:sldMkLst>
          <pc:docMk/>
          <pc:sldMk cId="2325262139" sldId="262"/>
        </pc:sldMkLst>
        <pc:spChg chg="mod">
          <ac:chgData name="Zeng Changyu" userId="b386cff7747a148b" providerId="LiveId" clId="{0666E556-A14A-490C-9D39-23F5C16471EA}" dt="2021-09-13T07:20:04.160" v="412" actId="20577"/>
          <ac:spMkLst>
            <pc:docMk/>
            <pc:sldMk cId="2325262139" sldId="262"/>
            <ac:spMk id="3" creationId="{60C1BDF6-7829-401B-96C0-C5BD8DAA3601}"/>
          </ac:spMkLst>
        </pc:spChg>
      </pc:sldChg>
      <pc:sldChg chg="modSp mod">
        <pc:chgData name="Zeng Changyu" userId="b386cff7747a148b" providerId="LiveId" clId="{0666E556-A14A-490C-9D39-23F5C16471EA}" dt="2021-09-13T07:28:31.277" v="503" actId="20577"/>
        <pc:sldMkLst>
          <pc:docMk/>
          <pc:sldMk cId="3209906078" sldId="263"/>
        </pc:sldMkLst>
        <pc:spChg chg="mod">
          <ac:chgData name="Zeng Changyu" userId="b386cff7747a148b" providerId="LiveId" clId="{0666E556-A14A-490C-9D39-23F5C16471EA}" dt="2021-09-13T07:28:31.277" v="503" actId="20577"/>
          <ac:spMkLst>
            <pc:docMk/>
            <pc:sldMk cId="3209906078" sldId="263"/>
            <ac:spMk id="3" creationId="{D9FACE37-BB70-4215-B259-6F4D192E93B8}"/>
          </ac:spMkLst>
        </pc:spChg>
      </pc:sldChg>
      <pc:sldChg chg="modSp mod">
        <pc:chgData name="Zeng Changyu" userId="b386cff7747a148b" providerId="LiveId" clId="{0666E556-A14A-490C-9D39-23F5C16471EA}" dt="2021-09-14T05:27:52.424" v="1487" actId="20577"/>
        <pc:sldMkLst>
          <pc:docMk/>
          <pc:sldMk cId="2999049698" sldId="264"/>
        </pc:sldMkLst>
        <pc:spChg chg="mod">
          <ac:chgData name="Zeng Changyu" userId="b386cff7747a148b" providerId="LiveId" clId="{0666E556-A14A-490C-9D39-23F5C16471EA}" dt="2021-09-14T05:27:52.424" v="1487" actId="20577"/>
          <ac:spMkLst>
            <pc:docMk/>
            <pc:sldMk cId="2999049698" sldId="264"/>
            <ac:spMk id="3" creationId="{6F0D6C63-AD76-4762-BBE8-27DB54880154}"/>
          </ac:spMkLst>
        </pc:spChg>
      </pc:sldChg>
      <pc:sldChg chg="modSp mod">
        <pc:chgData name="Zeng Changyu" userId="b386cff7747a148b" providerId="LiveId" clId="{0666E556-A14A-490C-9D39-23F5C16471EA}" dt="2021-09-13T08:17:15.789" v="1445" actId="20577"/>
        <pc:sldMkLst>
          <pc:docMk/>
          <pc:sldMk cId="1289101790" sldId="265"/>
        </pc:sldMkLst>
        <pc:spChg chg="mod">
          <ac:chgData name="Zeng Changyu" userId="b386cff7747a148b" providerId="LiveId" clId="{0666E556-A14A-490C-9D39-23F5C16471EA}" dt="2021-09-13T08:10:17.081" v="1078" actId="20577"/>
          <ac:spMkLst>
            <pc:docMk/>
            <pc:sldMk cId="1289101790" sldId="265"/>
            <ac:spMk id="2" creationId="{CE8F2CB5-F215-4375-802F-86E40BDD2E7E}"/>
          </ac:spMkLst>
        </pc:spChg>
        <pc:spChg chg="mod">
          <ac:chgData name="Zeng Changyu" userId="b386cff7747a148b" providerId="LiveId" clId="{0666E556-A14A-490C-9D39-23F5C16471EA}" dt="2021-09-13T08:17:15.789" v="1445" actId="20577"/>
          <ac:spMkLst>
            <pc:docMk/>
            <pc:sldMk cId="1289101790" sldId="265"/>
            <ac:spMk id="3" creationId="{46CD6EDC-712D-4D09-8672-C879095D2A04}"/>
          </ac:spMkLst>
        </pc:spChg>
      </pc:sldChg>
      <pc:sldChg chg="addSp delSp modSp new mod">
        <pc:chgData name="Zeng Changyu" userId="b386cff7747a148b" providerId="LiveId" clId="{0666E556-A14A-490C-9D39-23F5C16471EA}" dt="2021-09-13T07:51:34.131" v="867" actId="20577"/>
        <pc:sldMkLst>
          <pc:docMk/>
          <pc:sldMk cId="4072899488" sldId="267"/>
        </pc:sldMkLst>
        <pc:spChg chg="mod">
          <ac:chgData name="Zeng Changyu" userId="b386cff7747a148b" providerId="LiveId" clId="{0666E556-A14A-490C-9D39-23F5C16471EA}" dt="2021-09-13T07:41:41.365" v="741" actId="20577"/>
          <ac:spMkLst>
            <pc:docMk/>
            <pc:sldMk cId="4072899488" sldId="267"/>
            <ac:spMk id="2" creationId="{267FB450-8537-49B1-AC5F-494A2357CCDC}"/>
          </ac:spMkLst>
        </pc:spChg>
        <pc:spChg chg="del mod">
          <ac:chgData name="Zeng Changyu" userId="b386cff7747a148b" providerId="LiveId" clId="{0666E556-A14A-490C-9D39-23F5C16471EA}" dt="2021-09-13T07:42:14.394" v="743"/>
          <ac:spMkLst>
            <pc:docMk/>
            <pc:sldMk cId="4072899488" sldId="267"/>
            <ac:spMk id="3" creationId="{714C24E4-A63F-46E3-B45D-A1A6EC13C54A}"/>
          </ac:spMkLst>
        </pc:spChg>
        <pc:spChg chg="add del mod">
          <ac:chgData name="Zeng Changyu" userId="b386cff7747a148b" providerId="LiveId" clId="{0666E556-A14A-490C-9D39-23F5C16471EA}" dt="2021-09-13T07:42:20.100" v="744"/>
          <ac:spMkLst>
            <pc:docMk/>
            <pc:sldMk cId="4072899488" sldId="267"/>
            <ac:spMk id="4" creationId="{339E2D18-ADE1-4022-97CB-33FCE4A1749A}"/>
          </ac:spMkLst>
        </pc:spChg>
        <pc:spChg chg="add del mod">
          <ac:chgData name="Zeng Changyu" userId="b386cff7747a148b" providerId="LiveId" clId="{0666E556-A14A-490C-9D39-23F5C16471EA}" dt="2021-09-13T07:42:44.543" v="746"/>
          <ac:spMkLst>
            <pc:docMk/>
            <pc:sldMk cId="4072899488" sldId="267"/>
            <ac:spMk id="5" creationId="{4248FB2E-6560-4720-A619-81EA3B89037D}"/>
          </ac:spMkLst>
        </pc:spChg>
        <pc:spChg chg="add mod">
          <ac:chgData name="Zeng Changyu" userId="b386cff7747a148b" providerId="LiveId" clId="{0666E556-A14A-490C-9D39-23F5C16471EA}" dt="2021-09-13T07:47:09.058" v="787" actId="13822"/>
          <ac:spMkLst>
            <pc:docMk/>
            <pc:sldMk cId="4072899488" sldId="267"/>
            <ac:spMk id="6" creationId="{38E7E66D-0E5B-4FEC-B6A7-4C3089272452}"/>
          </ac:spMkLst>
        </pc:spChg>
        <pc:spChg chg="add mod">
          <ac:chgData name="Zeng Changyu" userId="b386cff7747a148b" providerId="LiveId" clId="{0666E556-A14A-490C-9D39-23F5C16471EA}" dt="2021-09-13T07:47:41.372" v="791" actId="1076"/>
          <ac:spMkLst>
            <pc:docMk/>
            <pc:sldMk cId="4072899488" sldId="267"/>
            <ac:spMk id="7" creationId="{FD3D3E2C-972D-4900-A885-6307A7A3836A}"/>
          </ac:spMkLst>
        </pc:spChg>
        <pc:spChg chg="add del">
          <ac:chgData name="Zeng Changyu" userId="b386cff7747a148b" providerId="LiveId" clId="{0666E556-A14A-490C-9D39-23F5C16471EA}" dt="2021-09-13T07:47:56.819" v="793" actId="478"/>
          <ac:spMkLst>
            <pc:docMk/>
            <pc:sldMk cId="4072899488" sldId="267"/>
            <ac:spMk id="8" creationId="{0B18608B-60D5-47D1-8F58-E6DFF6010A77}"/>
          </ac:spMkLst>
        </pc:spChg>
        <pc:spChg chg="add mod">
          <ac:chgData name="Zeng Changyu" userId="b386cff7747a148b" providerId="LiveId" clId="{0666E556-A14A-490C-9D39-23F5C16471EA}" dt="2021-09-13T07:49:44.059" v="810" actId="1076"/>
          <ac:spMkLst>
            <pc:docMk/>
            <pc:sldMk cId="4072899488" sldId="267"/>
            <ac:spMk id="9" creationId="{021932BB-EB76-4656-AA95-F044D71EA3AE}"/>
          </ac:spMkLst>
        </pc:spChg>
        <pc:spChg chg="add mod">
          <ac:chgData name="Zeng Changyu" userId="b386cff7747a148b" providerId="LiveId" clId="{0666E556-A14A-490C-9D39-23F5C16471EA}" dt="2021-09-13T07:47:16.208" v="789" actId="1076"/>
          <ac:spMkLst>
            <pc:docMk/>
            <pc:sldMk cId="4072899488" sldId="267"/>
            <ac:spMk id="12" creationId="{C2F4E7EC-E426-42AB-A483-1D4CE175B496}"/>
          </ac:spMkLst>
        </pc:spChg>
        <pc:spChg chg="add mod">
          <ac:chgData name="Zeng Changyu" userId="b386cff7747a148b" providerId="LiveId" clId="{0666E556-A14A-490C-9D39-23F5C16471EA}" dt="2021-09-13T07:48:18.757" v="798" actId="1076"/>
          <ac:spMkLst>
            <pc:docMk/>
            <pc:sldMk cId="4072899488" sldId="267"/>
            <ac:spMk id="15" creationId="{8BB3B4DE-D1FF-4742-AF2B-D0D1E21C3662}"/>
          </ac:spMkLst>
        </pc:spChg>
        <pc:spChg chg="add mod">
          <ac:chgData name="Zeng Changyu" userId="b386cff7747a148b" providerId="LiveId" clId="{0666E556-A14A-490C-9D39-23F5C16471EA}" dt="2021-09-13T07:50:06.072" v="821" actId="20577"/>
          <ac:spMkLst>
            <pc:docMk/>
            <pc:sldMk cId="4072899488" sldId="267"/>
            <ac:spMk id="17" creationId="{2FBA06AD-E372-4648-91BA-8B59EC9D37A3}"/>
          </ac:spMkLst>
        </pc:spChg>
        <pc:spChg chg="add mod">
          <ac:chgData name="Zeng Changyu" userId="b386cff7747a148b" providerId="LiveId" clId="{0666E556-A14A-490C-9D39-23F5C16471EA}" dt="2021-09-13T07:50:31.436" v="836" actId="20577"/>
          <ac:spMkLst>
            <pc:docMk/>
            <pc:sldMk cId="4072899488" sldId="267"/>
            <ac:spMk id="18" creationId="{E58B8CCF-2393-49AF-B944-6BD527F0FB29}"/>
          </ac:spMkLst>
        </pc:spChg>
        <pc:spChg chg="add mod">
          <ac:chgData name="Zeng Changyu" userId="b386cff7747a148b" providerId="LiveId" clId="{0666E556-A14A-490C-9D39-23F5C16471EA}" dt="2021-09-13T07:50:57.147" v="852" actId="20577"/>
          <ac:spMkLst>
            <pc:docMk/>
            <pc:sldMk cId="4072899488" sldId="267"/>
            <ac:spMk id="19" creationId="{DB76614E-2C86-4311-805B-358B6766CB79}"/>
          </ac:spMkLst>
        </pc:spChg>
        <pc:spChg chg="add mod">
          <ac:chgData name="Zeng Changyu" userId="b386cff7747a148b" providerId="LiveId" clId="{0666E556-A14A-490C-9D39-23F5C16471EA}" dt="2021-09-13T07:51:34.131" v="867" actId="20577"/>
          <ac:spMkLst>
            <pc:docMk/>
            <pc:sldMk cId="4072899488" sldId="267"/>
            <ac:spMk id="20" creationId="{AA0BB4F1-397C-417B-8167-57C211375632}"/>
          </ac:spMkLst>
        </pc:spChg>
        <pc:picChg chg="add mod">
          <ac:chgData name="Zeng Changyu" userId="b386cff7747a148b" providerId="LiveId" clId="{0666E556-A14A-490C-9D39-23F5C16471EA}" dt="2021-09-13T07:44:56.621" v="765" actId="14100"/>
          <ac:picMkLst>
            <pc:docMk/>
            <pc:sldMk cId="4072899488" sldId="267"/>
            <ac:picMk id="1030" creationId="{DC8F1199-E7C0-43A5-B369-F213A1F030B9}"/>
          </ac:picMkLst>
        </pc:picChg>
        <pc:picChg chg="add mod">
          <ac:chgData name="Zeng Changyu" userId="b386cff7747a148b" providerId="LiveId" clId="{0666E556-A14A-490C-9D39-23F5C16471EA}" dt="2021-09-13T07:45:08.928" v="767" actId="1076"/>
          <ac:picMkLst>
            <pc:docMk/>
            <pc:sldMk cId="4072899488" sldId="267"/>
            <ac:picMk id="1032" creationId="{1A6C706C-F130-4112-ACA1-0BE69E7C5384}"/>
          </ac:picMkLst>
        </pc:picChg>
        <pc:picChg chg="add mod">
          <ac:chgData name="Zeng Changyu" userId="b386cff7747a148b" providerId="LiveId" clId="{0666E556-A14A-490C-9D39-23F5C16471EA}" dt="2021-09-13T07:46:39.406" v="781" actId="1076"/>
          <ac:picMkLst>
            <pc:docMk/>
            <pc:sldMk cId="4072899488" sldId="267"/>
            <ac:picMk id="1034" creationId="{FF26EA62-62E8-49E3-A52F-DE707A244230}"/>
          </ac:picMkLst>
        </pc:picChg>
        <pc:picChg chg="add mod">
          <ac:chgData name="Zeng Changyu" userId="b386cff7747a148b" providerId="LiveId" clId="{0666E556-A14A-490C-9D39-23F5C16471EA}" dt="2021-09-13T07:45:17.298" v="769" actId="1076"/>
          <ac:picMkLst>
            <pc:docMk/>
            <pc:sldMk cId="4072899488" sldId="267"/>
            <ac:picMk id="1036" creationId="{86F4A2AC-9391-42CB-9BD8-E557DDC2093D}"/>
          </ac:picMkLst>
        </pc:picChg>
        <pc:picChg chg="add mod">
          <ac:chgData name="Zeng Changyu" userId="b386cff7747a148b" providerId="LiveId" clId="{0666E556-A14A-490C-9D39-23F5C16471EA}" dt="2021-09-13T07:46:37.397" v="780" actId="1076"/>
          <ac:picMkLst>
            <pc:docMk/>
            <pc:sldMk cId="4072899488" sldId="267"/>
            <ac:picMk id="1038" creationId="{A9927801-76B5-44AD-85B9-D8FA5C5DA779}"/>
          </ac:picMkLst>
        </pc:picChg>
      </pc:sldChg>
      <pc:sldChg chg="addSp delSp modSp new mod">
        <pc:chgData name="Zeng Changyu" userId="b386cff7747a148b" providerId="LiveId" clId="{0666E556-A14A-490C-9D39-23F5C16471EA}" dt="2021-09-13T07:55:09.426" v="1042" actId="1076"/>
        <pc:sldMkLst>
          <pc:docMk/>
          <pc:sldMk cId="4208616880" sldId="268"/>
        </pc:sldMkLst>
        <pc:spChg chg="mod">
          <ac:chgData name="Zeng Changyu" userId="b386cff7747a148b" providerId="LiveId" clId="{0666E556-A14A-490C-9D39-23F5C16471EA}" dt="2021-09-13T07:52:55.549" v="884" actId="20577"/>
          <ac:spMkLst>
            <pc:docMk/>
            <pc:sldMk cId="4208616880" sldId="268"/>
            <ac:spMk id="2" creationId="{5C4756DB-7946-4534-A0F7-AF54599494D5}"/>
          </ac:spMkLst>
        </pc:spChg>
        <pc:spChg chg="del">
          <ac:chgData name="Zeng Changyu" userId="b386cff7747a148b" providerId="LiveId" clId="{0666E556-A14A-490C-9D39-23F5C16471EA}" dt="2021-09-13T07:52:08.701" v="869"/>
          <ac:spMkLst>
            <pc:docMk/>
            <pc:sldMk cId="4208616880" sldId="268"/>
            <ac:spMk id="3" creationId="{0A0E7A25-084A-4A3E-82A0-C8D5788B8484}"/>
          </ac:spMkLst>
        </pc:spChg>
        <pc:spChg chg="add mod">
          <ac:chgData name="Zeng Changyu" userId="b386cff7747a148b" providerId="LiveId" clId="{0666E556-A14A-490C-9D39-23F5C16471EA}" dt="2021-09-13T07:55:06.559" v="1041" actId="1076"/>
          <ac:spMkLst>
            <pc:docMk/>
            <pc:sldMk cId="4208616880" sldId="268"/>
            <ac:spMk id="4" creationId="{1523778F-5AC3-4B14-A5E7-23F25AD95DC3}"/>
          </ac:spMkLst>
        </pc:spChg>
        <pc:picChg chg="add mod">
          <ac:chgData name="Zeng Changyu" userId="b386cff7747a148b" providerId="LiveId" clId="{0666E556-A14A-490C-9D39-23F5C16471EA}" dt="2021-09-13T07:55:09.426" v="1042" actId="1076"/>
          <ac:picMkLst>
            <pc:docMk/>
            <pc:sldMk cId="4208616880" sldId="268"/>
            <ac:picMk id="2050" creationId="{232E6198-BD30-4ED3-9F51-41F9D8DBCBDD}"/>
          </ac:picMkLst>
        </pc:picChg>
      </pc:sldChg>
      <pc:sldChg chg="addSp delSp modSp new mod modClrScheme delAnim modAnim chgLayout">
        <pc:chgData name="Zeng Changyu" userId="b386cff7747a148b" providerId="LiveId" clId="{0666E556-A14A-490C-9D39-23F5C16471EA}" dt="2021-09-13T08:03:49.616" v="1061"/>
        <pc:sldMkLst>
          <pc:docMk/>
          <pc:sldMk cId="1358003700" sldId="269"/>
        </pc:sldMkLst>
        <pc:spChg chg="del mod ord">
          <ac:chgData name="Zeng Changyu" userId="b386cff7747a148b" providerId="LiveId" clId="{0666E556-A14A-490C-9D39-23F5C16471EA}" dt="2021-09-13T08:03:29.845" v="1060" actId="478"/>
          <ac:spMkLst>
            <pc:docMk/>
            <pc:sldMk cId="1358003700" sldId="269"/>
            <ac:spMk id="2" creationId="{D4FAB4EF-2924-4647-9E72-F42722007460}"/>
          </ac:spMkLst>
        </pc:spChg>
        <pc:spChg chg="del mod">
          <ac:chgData name="Zeng Changyu" userId="b386cff7747a148b" providerId="LiveId" clId="{0666E556-A14A-490C-9D39-23F5C16471EA}" dt="2021-09-13T08:02:12.686" v="1056"/>
          <ac:spMkLst>
            <pc:docMk/>
            <pc:sldMk cId="1358003700" sldId="269"/>
            <ac:spMk id="3" creationId="{25B363AB-687A-4391-A141-22384D3F4912}"/>
          </ac:spMkLst>
        </pc:spChg>
        <pc:spChg chg="add del mod">
          <ac:chgData name="Zeng Changyu" userId="b386cff7747a148b" providerId="LiveId" clId="{0666E556-A14A-490C-9D39-23F5C16471EA}" dt="2021-09-13T08:03:11.551" v="1058" actId="6264"/>
          <ac:spMkLst>
            <pc:docMk/>
            <pc:sldMk cId="1358003700" sldId="269"/>
            <ac:spMk id="6" creationId="{1D69DEF5-9DB2-4446-873E-EC593B571221}"/>
          </ac:spMkLst>
        </pc:spChg>
        <pc:spChg chg="add del mod">
          <ac:chgData name="Zeng Changyu" userId="b386cff7747a148b" providerId="LiveId" clId="{0666E556-A14A-490C-9D39-23F5C16471EA}" dt="2021-09-13T08:03:11.551" v="1058" actId="6264"/>
          <ac:spMkLst>
            <pc:docMk/>
            <pc:sldMk cId="1358003700" sldId="269"/>
            <ac:spMk id="7" creationId="{322D3F3F-0BA0-4CA8-AE0C-6328DF78ED35}"/>
          </ac:spMkLst>
        </pc:spChg>
        <pc:spChg chg="add del mod ord">
          <ac:chgData name="Zeng Changyu" userId="b386cff7747a148b" providerId="LiveId" clId="{0666E556-A14A-490C-9D39-23F5C16471EA}" dt="2021-09-13T08:03:26.705" v="1059" actId="700"/>
          <ac:spMkLst>
            <pc:docMk/>
            <pc:sldMk cId="1358003700" sldId="269"/>
            <ac:spMk id="8" creationId="{10C70627-D8F7-493D-8EBD-2B3D9A982574}"/>
          </ac:spMkLst>
        </pc:spChg>
        <pc:picChg chg="add del mod">
          <ac:chgData name="Zeng Changyu" userId="b386cff7747a148b" providerId="LiveId" clId="{0666E556-A14A-490C-9D39-23F5C16471EA}" dt="2021-09-13T08:03:06.146" v="1057" actId="478"/>
          <ac:picMkLst>
            <pc:docMk/>
            <pc:sldMk cId="1358003700" sldId="269"/>
            <ac:picMk id="4" creationId="{BE511370-413A-4C3E-82B3-BF0FE3C44CBF}"/>
          </ac:picMkLst>
        </pc:picChg>
        <pc:picChg chg="add mod">
          <ac:chgData name="Zeng Changyu" userId="b386cff7747a148b" providerId="LiveId" clId="{0666E556-A14A-490C-9D39-23F5C16471EA}" dt="2021-09-13T08:03:49.616" v="1061"/>
          <ac:picMkLst>
            <pc:docMk/>
            <pc:sldMk cId="1358003700" sldId="269"/>
            <ac:picMk id="9" creationId="{765C98EE-E003-43EE-83EE-09F73525077E}"/>
          </ac:picMkLst>
        </pc:picChg>
      </pc:sldChg>
      <pc:sldChg chg="modSp new mod">
        <pc:chgData name="Zeng Changyu" userId="b386cff7747a148b" providerId="LiveId" clId="{0666E556-A14A-490C-9D39-23F5C16471EA}" dt="2021-09-14T05:33:20.590" v="1488" actId="255"/>
        <pc:sldMkLst>
          <pc:docMk/>
          <pc:sldMk cId="2857109989" sldId="270"/>
        </pc:sldMkLst>
        <pc:spChg chg="mod">
          <ac:chgData name="Zeng Changyu" userId="b386cff7747a148b" providerId="LiveId" clId="{0666E556-A14A-490C-9D39-23F5C16471EA}" dt="2021-09-13T08:18:19.262" v="1456" actId="20577"/>
          <ac:spMkLst>
            <pc:docMk/>
            <pc:sldMk cId="2857109989" sldId="270"/>
            <ac:spMk id="2" creationId="{6F913F3F-40C5-468D-8D09-81A7B5A59DA4}"/>
          </ac:spMkLst>
        </pc:spChg>
        <pc:spChg chg="mod">
          <ac:chgData name="Zeng Changyu" userId="b386cff7747a148b" providerId="LiveId" clId="{0666E556-A14A-490C-9D39-23F5C16471EA}" dt="2021-09-14T05:33:20.590" v="1488" actId="255"/>
          <ac:spMkLst>
            <pc:docMk/>
            <pc:sldMk cId="2857109989" sldId="270"/>
            <ac:spMk id="3" creationId="{CEEC497F-7CAF-4C7E-AE83-45E1670B8DA4}"/>
          </ac:spMkLst>
        </pc:spChg>
      </pc:sldChg>
    </pc:docChg>
  </pc:docChgLst>
  <pc:docChgLst>
    <pc:chgData name="Zeng Changyu" userId="b386cff7747a148b" providerId="LiveId" clId="{146A689D-7C36-40C9-9998-186A629C6C83}"/>
    <pc:docChg chg="undo custSel addSld modSld sldOrd">
      <pc:chgData name="Zeng Changyu" userId="b386cff7747a148b" providerId="LiveId" clId="{146A689D-7C36-40C9-9998-186A629C6C83}" dt="2021-09-09T08:13:29.988" v="1885" actId="113"/>
      <pc:docMkLst>
        <pc:docMk/>
      </pc:docMkLst>
      <pc:sldChg chg="modSp mod">
        <pc:chgData name="Zeng Changyu" userId="b386cff7747a148b" providerId="LiveId" clId="{146A689D-7C36-40C9-9998-186A629C6C83}" dt="2021-09-09T05:59:18.878" v="904" actId="20577"/>
        <pc:sldMkLst>
          <pc:docMk/>
          <pc:sldMk cId="2780599321" sldId="257"/>
        </pc:sldMkLst>
        <pc:spChg chg="mod">
          <ac:chgData name="Zeng Changyu" userId="b386cff7747a148b" providerId="LiveId" clId="{146A689D-7C36-40C9-9998-186A629C6C83}" dt="2021-09-09T05:59:18.878" v="904" actId="20577"/>
          <ac:spMkLst>
            <pc:docMk/>
            <pc:sldMk cId="2780599321" sldId="257"/>
            <ac:spMk id="3" creationId="{C68EEA08-7242-48BB-96B7-E49FE1175AB2}"/>
          </ac:spMkLst>
        </pc:spChg>
      </pc:sldChg>
      <pc:sldChg chg="modSp mod">
        <pc:chgData name="Zeng Changyu" userId="b386cff7747a148b" providerId="LiveId" clId="{146A689D-7C36-40C9-9998-186A629C6C83}" dt="2021-09-09T05:46:50.917" v="288" actId="20577"/>
        <pc:sldMkLst>
          <pc:docMk/>
          <pc:sldMk cId="1226030706" sldId="259"/>
        </pc:sldMkLst>
        <pc:spChg chg="mod">
          <ac:chgData name="Zeng Changyu" userId="b386cff7747a148b" providerId="LiveId" clId="{146A689D-7C36-40C9-9998-186A629C6C83}" dt="2021-09-09T05:46:50.917" v="288" actId="20577"/>
          <ac:spMkLst>
            <pc:docMk/>
            <pc:sldMk cId="1226030706" sldId="259"/>
            <ac:spMk id="3" creationId="{8BF42C34-175D-4677-89F6-A348824C766E}"/>
          </ac:spMkLst>
        </pc:spChg>
      </pc:sldChg>
      <pc:sldChg chg="modSp new mod ord">
        <pc:chgData name="Zeng Changyu" userId="b386cff7747a148b" providerId="LiveId" clId="{146A689D-7C36-40C9-9998-186A629C6C83}" dt="2021-09-09T05:56:19.801" v="754" actId="27636"/>
        <pc:sldMkLst>
          <pc:docMk/>
          <pc:sldMk cId="3640186182" sldId="260"/>
        </pc:sldMkLst>
        <pc:spChg chg="mod">
          <ac:chgData name="Zeng Changyu" userId="b386cff7747a148b" providerId="LiveId" clId="{146A689D-7C36-40C9-9998-186A629C6C83}" dt="2021-09-09T05:51:50.739" v="543" actId="20577"/>
          <ac:spMkLst>
            <pc:docMk/>
            <pc:sldMk cId="3640186182" sldId="260"/>
            <ac:spMk id="2" creationId="{0A7473BB-FD6F-4179-8763-AB401084DA7E}"/>
          </ac:spMkLst>
        </pc:spChg>
        <pc:spChg chg="mod">
          <ac:chgData name="Zeng Changyu" userId="b386cff7747a148b" providerId="LiveId" clId="{146A689D-7C36-40C9-9998-186A629C6C83}" dt="2021-09-09T05:56:19.801" v="754" actId="27636"/>
          <ac:spMkLst>
            <pc:docMk/>
            <pc:sldMk cId="3640186182" sldId="260"/>
            <ac:spMk id="3" creationId="{4D2712B7-F8F2-4476-B011-4F41584068FC}"/>
          </ac:spMkLst>
        </pc:spChg>
      </pc:sldChg>
      <pc:sldChg chg="addSp delSp modSp new mod">
        <pc:chgData name="Zeng Changyu" userId="b386cff7747a148b" providerId="LiveId" clId="{146A689D-7C36-40C9-9998-186A629C6C83}" dt="2021-09-09T07:42:25.928" v="1176" actId="20577"/>
        <pc:sldMkLst>
          <pc:docMk/>
          <pc:sldMk cId="1346913801" sldId="261"/>
        </pc:sldMkLst>
        <pc:spChg chg="mod">
          <ac:chgData name="Zeng Changyu" userId="b386cff7747a148b" providerId="LiveId" clId="{146A689D-7C36-40C9-9998-186A629C6C83}" dt="2021-09-09T05:57:03.969" v="768" actId="20577"/>
          <ac:spMkLst>
            <pc:docMk/>
            <pc:sldMk cId="1346913801" sldId="261"/>
            <ac:spMk id="2" creationId="{1DCEA402-01AA-4C47-BBDA-80FF177DDD76}"/>
          </ac:spMkLst>
        </pc:spChg>
        <pc:spChg chg="mod">
          <ac:chgData name="Zeng Changyu" userId="b386cff7747a148b" providerId="LiveId" clId="{146A689D-7C36-40C9-9998-186A629C6C83}" dt="2021-09-09T07:42:25.928" v="1176" actId="20577"/>
          <ac:spMkLst>
            <pc:docMk/>
            <pc:sldMk cId="1346913801" sldId="261"/>
            <ac:spMk id="3" creationId="{758AC587-B148-4B12-90BB-EE353E6DF512}"/>
          </ac:spMkLst>
        </pc:spChg>
        <pc:picChg chg="add del mod">
          <ac:chgData name="Zeng Changyu" userId="b386cff7747a148b" providerId="LiveId" clId="{146A689D-7C36-40C9-9998-186A629C6C83}" dt="2021-09-09T07:10:02.825" v="1139" actId="21"/>
          <ac:picMkLst>
            <pc:docMk/>
            <pc:sldMk cId="1346913801" sldId="261"/>
            <ac:picMk id="5" creationId="{A288CB53-F3D6-4DAA-AA0D-E30F30431E2F}"/>
          </ac:picMkLst>
        </pc:picChg>
      </pc:sldChg>
      <pc:sldChg chg="modSp new mod">
        <pc:chgData name="Zeng Changyu" userId="b386cff7747a148b" providerId="LiveId" clId="{146A689D-7C36-40C9-9998-186A629C6C83}" dt="2021-09-09T05:57:59.652" v="824" actId="5793"/>
        <pc:sldMkLst>
          <pc:docMk/>
          <pc:sldMk cId="2325262139" sldId="262"/>
        </pc:sldMkLst>
        <pc:spChg chg="mod">
          <ac:chgData name="Zeng Changyu" userId="b386cff7747a148b" providerId="LiveId" clId="{146A689D-7C36-40C9-9998-186A629C6C83}" dt="2021-09-09T05:57:51.109" v="822" actId="20577"/>
          <ac:spMkLst>
            <pc:docMk/>
            <pc:sldMk cId="2325262139" sldId="262"/>
            <ac:spMk id="2" creationId="{704D30D6-DC35-4D48-B39A-6EC419771AE4}"/>
          </ac:spMkLst>
        </pc:spChg>
        <pc:spChg chg="mod">
          <ac:chgData name="Zeng Changyu" userId="b386cff7747a148b" providerId="LiveId" clId="{146A689D-7C36-40C9-9998-186A629C6C83}" dt="2021-09-09T05:57:59.652" v="824" actId="5793"/>
          <ac:spMkLst>
            <pc:docMk/>
            <pc:sldMk cId="2325262139" sldId="262"/>
            <ac:spMk id="3" creationId="{60C1BDF6-7829-401B-96C0-C5BD8DAA3601}"/>
          </ac:spMkLst>
        </pc:spChg>
      </pc:sldChg>
      <pc:sldChg chg="modSp new mod">
        <pc:chgData name="Zeng Changyu" userId="b386cff7747a148b" providerId="LiveId" clId="{146A689D-7C36-40C9-9998-186A629C6C83}" dt="2021-09-09T05:58:17.856" v="837"/>
        <pc:sldMkLst>
          <pc:docMk/>
          <pc:sldMk cId="3209906078" sldId="263"/>
        </pc:sldMkLst>
        <pc:spChg chg="mod">
          <ac:chgData name="Zeng Changyu" userId="b386cff7747a148b" providerId="LiveId" clId="{146A689D-7C36-40C9-9998-186A629C6C83}" dt="2021-09-09T05:58:15.460" v="836" actId="20577"/>
          <ac:spMkLst>
            <pc:docMk/>
            <pc:sldMk cId="3209906078" sldId="263"/>
            <ac:spMk id="2" creationId="{AC6B04AF-85CA-4D7F-B35A-5D7EE36551B9}"/>
          </ac:spMkLst>
        </pc:spChg>
        <pc:spChg chg="mod">
          <ac:chgData name="Zeng Changyu" userId="b386cff7747a148b" providerId="LiveId" clId="{146A689D-7C36-40C9-9998-186A629C6C83}" dt="2021-09-09T05:58:17.856" v="837"/>
          <ac:spMkLst>
            <pc:docMk/>
            <pc:sldMk cId="3209906078" sldId="263"/>
            <ac:spMk id="3" creationId="{D9FACE37-BB70-4215-B259-6F4D192E93B8}"/>
          </ac:spMkLst>
        </pc:spChg>
      </pc:sldChg>
      <pc:sldChg chg="modSp new mod">
        <pc:chgData name="Zeng Changyu" userId="b386cff7747a148b" providerId="LiveId" clId="{146A689D-7C36-40C9-9998-186A629C6C83}" dt="2021-09-09T05:58:38.178" v="845"/>
        <pc:sldMkLst>
          <pc:docMk/>
          <pc:sldMk cId="2999049698" sldId="264"/>
        </pc:sldMkLst>
        <pc:spChg chg="mod">
          <ac:chgData name="Zeng Changyu" userId="b386cff7747a148b" providerId="LiveId" clId="{146A689D-7C36-40C9-9998-186A629C6C83}" dt="2021-09-09T05:58:36.245" v="844" actId="20577"/>
          <ac:spMkLst>
            <pc:docMk/>
            <pc:sldMk cId="2999049698" sldId="264"/>
            <ac:spMk id="2" creationId="{189CFBB0-0E60-4658-8756-2D13A50D3220}"/>
          </ac:spMkLst>
        </pc:spChg>
        <pc:spChg chg="mod">
          <ac:chgData name="Zeng Changyu" userId="b386cff7747a148b" providerId="LiveId" clId="{146A689D-7C36-40C9-9998-186A629C6C83}" dt="2021-09-09T05:58:38.178" v="845"/>
          <ac:spMkLst>
            <pc:docMk/>
            <pc:sldMk cId="2999049698" sldId="264"/>
            <ac:spMk id="3" creationId="{6F0D6C63-AD76-4762-BBE8-27DB54880154}"/>
          </ac:spMkLst>
        </pc:spChg>
      </pc:sldChg>
      <pc:sldChg chg="modSp new mod">
        <pc:chgData name="Zeng Changyu" userId="b386cff7747a148b" providerId="LiveId" clId="{146A689D-7C36-40C9-9998-186A629C6C83}" dt="2021-09-09T05:59:08.732" v="894" actId="20577"/>
        <pc:sldMkLst>
          <pc:docMk/>
          <pc:sldMk cId="1289101790" sldId="265"/>
        </pc:sldMkLst>
        <pc:spChg chg="mod">
          <ac:chgData name="Zeng Changyu" userId="b386cff7747a148b" providerId="LiveId" clId="{146A689D-7C36-40C9-9998-186A629C6C83}" dt="2021-09-09T05:59:08.732" v="894" actId="20577"/>
          <ac:spMkLst>
            <pc:docMk/>
            <pc:sldMk cId="1289101790" sldId="265"/>
            <ac:spMk id="2" creationId="{CE8F2CB5-F215-4375-802F-86E40BDD2E7E}"/>
          </ac:spMkLst>
        </pc:spChg>
      </pc:sldChg>
      <pc:sldChg chg="addSp delSp modSp new mod">
        <pc:chgData name="Zeng Changyu" userId="b386cff7747a148b" providerId="LiveId" clId="{146A689D-7C36-40C9-9998-186A629C6C83}" dt="2021-09-09T08:13:29.988" v="1885" actId="113"/>
        <pc:sldMkLst>
          <pc:docMk/>
          <pc:sldMk cId="663980281" sldId="266"/>
        </pc:sldMkLst>
        <pc:spChg chg="mod">
          <ac:chgData name="Zeng Changyu" userId="b386cff7747a148b" providerId="LiveId" clId="{146A689D-7C36-40C9-9998-186A629C6C83}" dt="2021-09-09T07:40:56.961" v="1166" actId="20577"/>
          <ac:spMkLst>
            <pc:docMk/>
            <pc:sldMk cId="663980281" sldId="266"/>
            <ac:spMk id="2" creationId="{E62AC505-92C9-4754-84A3-0BAF9C81C107}"/>
          </ac:spMkLst>
        </pc:spChg>
        <pc:spChg chg="del">
          <ac:chgData name="Zeng Changyu" userId="b386cff7747a148b" providerId="LiveId" clId="{146A689D-7C36-40C9-9998-186A629C6C83}" dt="2021-09-09T07:10:05.625" v="1141"/>
          <ac:spMkLst>
            <pc:docMk/>
            <pc:sldMk cId="663980281" sldId="266"/>
            <ac:spMk id="3" creationId="{0B179D1B-5F7D-4A98-A852-036665B7918B}"/>
          </ac:spMkLst>
        </pc:spChg>
        <pc:spChg chg="add mod">
          <ac:chgData name="Zeng Changyu" userId="b386cff7747a148b" providerId="LiveId" clId="{146A689D-7C36-40C9-9998-186A629C6C83}" dt="2021-09-09T08:13:29.988" v="1885" actId="113"/>
          <ac:spMkLst>
            <pc:docMk/>
            <pc:sldMk cId="663980281" sldId="266"/>
            <ac:spMk id="5" creationId="{CEA69142-8BA6-4230-A814-591C5F39B830}"/>
          </ac:spMkLst>
        </pc:spChg>
        <pc:picChg chg="add mod">
          <ac:chgData name="Zeng Changyu" userId="b386cff7747a148b" providerId="LiveId" clId="{146A689D-7C36-40C9-9998-186A629C6C83}" dt="2021-09-09T07:57:08.750" v="1357" actId="1076"/>
          <ac:picMkLst>
            <pc:docMk/>
            <pc:sldMk cId="663980281" sldId="266"/>
            <ac:picMk id="4" creationId="{FC51CD4C-8E8D-4FC4-A08E-5E01B71260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9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4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778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20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18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38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95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42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33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6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7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74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0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1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5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C1460B-8E02-471A-9AF7-B31CF7310FA5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A29E580-EC84-44A0-9009-454D62D034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5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C6C6A-AEF0-4621-9177-2DEBD5D74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Deep in AGI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ECC415-8E52-4CE1-A450-E0BF50A8E9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Changyu.Zeng </a:t>
            </a:r>
          </a:p>
          <a:p>
            <a:r>
              <a:rPr lang="en-US" altLang="zh-CN" dirty="0"/>
              <a:t>2021.9.14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09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CFBB0-0E60-4658-8756-2D13A50D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0D6C63-AD76-4762-BBE8-27DB54880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</a:t>
            </a:r>
          </a:p>
          <a:p>
            <a:pPr marL="0" indent="0">
              <a:buNone/>
            </a:pPr>
            <a:r>
              <a:rPr lang="en-US" altLang="zh-CN" dirty="0"/>
              <a:t>Paired Open-Ended Trailblazer (POET) generates a trivial environment paired with a randomly-initialized agent. It aims to achieve two goals[2]: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evolve the population of environments towards diversity and complexity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optimize agents to solve their paired environments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04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FB450-8537-49B1-AC5F-494A2357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C8F1199-E7C0-43A5-B369-F213A1F030B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43" y="25290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6C706C-F130-4112-ACA1-0BE69E7C53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71" y="25290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F26EA62-62E8-49E3-A52F-DE707A2442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621" y="4432041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6F4A2AC-9391-42CB-9BD8-E557DDC20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99" y="2529000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9927801-76B5-44AD-85B9-D8FA5C5DA7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88" y="4432041"/>
            <a:ext cx="27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38E7E66D-0E5B-4FEC-B6A7-4C3089272452}"/>
              </a:ext>
            </a:extLst>
          </p:cNvPr>
          <p:cNvSpPr/>
          <p:nvPr/>
        </p:nvSpPr>
        <p:spPr>
          <a:xfrm>
            <a:off x="3991914" y="3429000"/>
            <a:ext cx="391885" cy="20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2F4E7EC-E426-42AB-A483-1D4CE175B496}"/>
              </a:ext>
            </a:extLst>
          </p:cNvPr>
          <p:cNvSpPr/>
          <p:nvPr/>
        </p:nvSpPr>
        <p:spPr>
          <a:xfrm>
            <a:off x="7356742" y="3429000"/>
            <a:ext cx="391885" cy="20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弧形 6">
            <a:extLst>
              <a:ext uri="{FF2B5EF4-FFF2-40B4-BE49-F238E27FC236}">
                <a16:creationId xmlns:a16="http://schemas.microsoft.com/office/drawing/2014/main" id="{FD3D3E2C-972D-4900-A885-6307A7A3836A}"/>
              </a:ext>
            </a:extLst>
          </p:cNvPr>
          <p:cNvSpPr/>
          <p:nvPr/>
        </p:nvSpPr>
        <p:spPr>
          <a:xfrm>
            <a:off x="10896598" y="3885796"/>
            <a:ext cx="486749" cy="14462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8BB3B4DE-D1FF-4742-AF2B-D0D1E21C3662}"/>
              </a:ext>
            </a:extLst>
          </p:cNvPr>
          <p:cNvSpPr/>
          <p:nvPr/>
        </p:nvSpPr>
        <p:spPr>
          <a:xfrm rot="10800000">
            <a:off x="5674328" y="5231737"/>
            <a:ext cx="391885" cy="20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1932BB-EB76-4656-AA95-F044D71EA3AE}"/>
              </a:ext>
            </a:extLst>
          </p:cNvPr>
          <p:cNvSpPr txBox="1"/>
          <p:nvPr/>
        </p:nvSpPr>
        <p:spPr>
          <a:xfrm>
            <a:off x="858668" y="2626567"/>
            <a:ext cx="329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Parent Environment, </a:t>
            </a:r>
          </a:p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Iteration 400</a:t>
            </a:r>
            <a:b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Score: 298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FBA06AD-E372-4648-91BA-8B59EC9D37A3}"/>
              </a:ext>
            </a:extLst>
          </p:cNvPr>
          <p:cNvSpPr txBox="1"/>
          <p:nvPr/>
        </p:nvSpPr>
        <p:spPr>
          <a:xfrm>
            <a:off x="4027552" y="2628713"/>
            <a:ext cx="329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 Environment, </a:t>
            </a:r>
          </a:p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Iteration 400</a:t>
            </a:r>
            <a:b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Score: 207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8B8CCF-2393-49AF-B944-6BD527F0FB29}"/>
              </a:ext>
            </a:extLst>
          </p:cNvPr>
          <p:cNvSpPr txBox="1"/>
          <p:nvPr/>
        </p:nvSpPr>
        <p:spPr>
          <a:xfrm>
            <a:off x="7588324" y="2626566"/>
            <a:ext cx="329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Parent Environment, </a:t>
            </a:r>
          </a:p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Iteration 1175</a:t>
            </a:r>
            <a:b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Score: 304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76614E-2C86-4311-805B-358B6766CB79}"/>
              </a:ext>
            </a:extLst>
          </p:cNvPr>
          <p:cNvSpPr txBox="1"/>
          <p:nvPr/>
        </p:nvSpPr>
        <p:spPr>
          <a:xfrm>
            <a:off x="5905909" y="4608918"/>
            <a:ext cx="329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Parent Environment, </a:t>
            </a:r>
          </a:p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Iteration 1175</a:t>
            </a:r>
            <a:b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Score: 311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0BB4F1-397C-417B-8167-57C211375632}"/>
              </a:ext>
            </a:extLst>
          </p:cNvPr>
          <p:cNvSpPr txBox="1"/>
          <p:nvPr/>
        </p:nvSpPr>
        <p:spPr>
          <a:xfrm>
            <a:off x="2363899" y="4608917"/>
            <a:ext cx="329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Parent Environment, </a:t>
            </a:r>
          </a:p>
          <a:p>
            <a:pPr algn="ctr"/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Iteration 2300</a:t>
            </a:r>
            <a:b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Score: 349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4756DB-7946-4534-A0F7-AF545994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2E6198-BD30-4ED3-9F51-41F9D8DBCB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05" y="2525097"/>
            <a:ext cx="3114501" cy="35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23778F-5AC3-4B14-A5E7-23F25AD95DC3}"/>
              </a:ext>
            </a:extLst>
          </p:cNvPr>
          <p:cNvSpPr txBox="1"/>
          <p:nvPr/>
        </p:nvSpPr>
        <p:spPr>
          <a:xfrm>
            <a:off x="1295402" y="2726899"/>
            <a:ext cx="6204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Curriculum-based learning (in blue) fails to reproduce POET performance (in read) in a diverse set of challenging environments invented by POET. Notice that the blue pentagons, each of which is a run of the direct-path curriculum-based control, consistently fail to reach the level of the red target.</a:t>
            </a:r>
          </a:p>
        </p:txBody>
      </p:sp>
    </p:spTree>
    <p:extLst>
      <p:ext uri="{BB962C8B-B14F-4D97-AF65-F5344CB8AC3E}">
        <p14:creationId xmlns:p14="http://schemas.microsoft.com/office/powerpoint/2010/main" val="420861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OET_ Endlessly Generating Increasingly Complex &amp; Diverse Learning Environments and their Solutions">
            <a:hlinkClick r:id="" action="ppaction://media"/>
            <a:extLst>
              <a:ext uri="{FF2B5EF4-FFF2-40B4-BE49-F238E27FC236}">
                <a16:creationId xmlns:a16="http://schemas.microsoft.com/office/drawing/2014/main" id="{765C98EE-E003-43EE-83EE-09F735250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0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8F2CB5-F215-4375-802F-86E40BDD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D6EDC-712D-4D09-8672-C879095D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873342" cy="3318936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Algorithm</a:t>
            </a:r>
          </a:p>
          <a:p>
            <a:pPr marL="0" indent="0">
              <a:buNone/>
            </a:pPr>
            <a:r>
              <a:rPr lang="en-US" altLang="zh-CN" dirty="0"/>
              <a:t>Based on meta-deep reinforce learning, increasing improve as efficient as possible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Environment</a:t>
            </a:r>
          </a:p>
          <a:p>
            <a:pPr marL="0" indent="0">
              <a:buNone/>
            </a:pPr>
            <a:r>
              <a:rPr lang="en-US" altLang="zh-CN" dirty="0"/>
              <a:t>Develop by game engineer developer companies, may be the short board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Computation</a:t>
            </a:r>
          </a:p>
          <a:p>
            <a:pPr marL="0" indent="0">
              <a:buNone/>
            </a:pPr>
            <a:r>
              <a:rPr lang="en-US" altLang="zh-CN" dirty="0"/>
              <a:t>Determined by GPU product company such as Nvidia.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10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13F3F-40C5-468D-8D09-81A7B5A5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C497F-7CAF-4C7E-AE83-45E1670B8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[1]Jeff Clune. “AI-GAs: AI-generating algorithms, an </a:t>
            </a:r>
            <a:r>
              <a:rPr lang="en-US" altLang="zh-CN" sz="1800" b="0" i="0" dirty="0" err="1">
                <a:effectLst/>
                <a:latin typeface="Arial" panose="020B0604020202020204" pitchFamily="34" charset="0"/>
              </a:rPr>
              <a:t>alternateparadigm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 for producing general artificial intelligence”. </a:t>
            </a:r>
            <a:r>
              <a:rPr lang="en-US" altLang="zh-CN" sz="1800" b="0" i="0" dirty="0" err="1">
                <a:effectLst/>
                <a:latin typeface="Arial" panose="020B0604020202020204" pitchFamily="34" charset="0"/>
              </a:rPr>
              <a:t>In:arXivpreprint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 arXiv:1905.10985(2019).</a:t>
            </a:r>
          </a:p>
          <a:p>
            <a:pPr marL="0" indent="0" algn="l">
              <a:buNone/>
            </a:pP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[2]Rui Wang et al. “Paired open-ended trailblazer (poet): </a:t>
            </a:r>
            <a:r>
              <a:rPr lang="en-US" altLang="zh-CN" sz="1800" b="0" i="0" dirty="0" err="1">
                <a:effectLst/>
                <a:latin typeface="Arial" panose="020B0604020202020204" pitchFamily="34" charset="0"/>
              </a:rPr>
              <a:t>Endlesslygenerating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 increasingly complex and diverse learning environ-</a:t>
            </a:r>
            <a:r>
              <a:rPr lang="en-US" altLang="zh-CN" sz="1800" b="0" i="0" dirty="0" err="1">
                <a:effectLst/>
                <a:latin typeface="Arial" panose="020B0604020202020204" pitchFamily="34" charset="0"/>
              </a:rPr>
              <a:t>ments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 and their solutions”. </a:t>
            </a:r>
            <a:r>
              <a:rPr lang="en-US" altLang="zh-CN" sz="1800" b="0" i="0" dirty="0" err="1">
                <a:effectLst/>
                <a:latin typeface="Arial" panose="020B0604020202020204" pitchFamily="34" charset="0"/>
              </a:rPr>
              <a:t>In:arXiv</a:t>
            </a:r>
            <a:r>
              <a:rPr lang="en-US" altLang="zh-CN" sz="1800" b="0" i="0" dirty="0">
                <a:effectLst/>
                <a:latin typeface="Arial" panose="020B0604020202020204" pitchFamily="34" charset="0"/>
              </a:rPr>
              <a:t> preprint arXiv:1901.01753(2019).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5710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472D4-C0A5-44E3-9BF4-3CD68253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EEA08-7242-48BB-96B7-E49FE1175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Previous </a:t>
            </a:r>
          </a:p>
          <a:p>
            <a:r>
              <a:rPr lang="en-US" altLang="zh-CN" dirty="0"/>
              <a:t>Ideas</a:t>
            </a:r>
          </a:p>
          <a:p>
            <a:r>
              <a:rPr lang="en-US" altLang="zh-CN" dirty="0"/>
              <a:t>AI-GA</a:t>
            </a:r>
          </a:p>
          <a:p>
            <a:r>
              <a:rPr lang="en-US" altLang="zh-CN" dirty="0"/>
              <a:t>Meta-Learning and DRL</a:t>
            </a:r>
          </a:p>
          <a:p>
            <a:r>
              <a:rPr lang="en-US" altLang="zh-CN" dirty="0"/>
              <a:t>Metaverse and POET</a:t>
            </a:r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059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6A18A-0446-470D-AAFC-FC11E5A0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Previous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8226B-44D9-431E-B8A5-19419E1C0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10142620" cy="3318936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 to AGI</a:t>
            </a:r>
          </a:p>
          <a:p>
            <a:pPr marL="0" indent="0">
              <a:buNone/>
            </a:pPr>
            <a:r>
              <a:rPr lang="en-US" altLang="zh-CN" dirty="0"/>
              <a:t>Has same intelligent as human in various fields.</a:t>
            </a:r>
          </a:p>
          <a:p>
            <a:r>
              <a:rPr lang="en-US" altLang="zh-CN" dirty="0"/>
              <a:t>NARS</a:t>
            </a:r>
          </a:p>
          <a:p>
            <a:pPr marL="0" indent="0">
              <a:buNone/>
            </a:pPr>
            <a:r>
              <a:rPr lang="en-US" altLang="zh-CN" dirty="0"/>
              <a:t>A project aimed at the building of a general purpose intelligent system</a:t>
            </a:r>
          </a:p>
          <a:p>
            <a:r>
              <a:rPr lang="en-US" altLang="zh-CN" dirty="0"/>
              <a:t>Reinforce Learning</a:t>
            </a:r>
          </a:p>
          <a:p>
            <a:pPr marL="0" indent="0">
              <a:buNone/>
            </a:pPr>
            <a:r>
              <a:rPr lang="en-US" altLang="zh-CN" dirty="0"/>
              <a:t>Maximize the reward when interacting with environment and learn from experience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79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DEBF-0025-4B70-93CE-3D3AE885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42C34-175D-4677-89F6-A348824C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AGI = Algorithm + Virtual Environment + Computation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Algorithm</a:t>
            </a:r>
          </a:p>
          <a:p>
            <a:pPr marL="0" indent="0">
              <a:buNone/>
            </a:pPr>
            <a:r>
              <a:rPr lang="en-US" altLang="zh-CN" dirty="0"/>
              <a:t>Uncertainly to improve to be more efficient</a:t>
            </a:r>
          </a:p>
          <a:p>
            <a:pPr marL="514350" indent="-514350">
              <a:buFont typeface="+mj-lt"/>
              <a:buAutoNum type="romanUcPeriod" startAt="2"/>
            </a:pPr>
            <a:r>
              <a:rPr lang="en-US" altLang="zh-CN" dirty="0"/>
              <a:t>Virtual Environment</a:t>
            </a:r>
          </a:p>
          <a:p>
            <a:pPr marL="0" indent="0">
              <a:buNone/>
            </a:pPr>
            <a:r>
              <a:rPr lang="en-US" altLang="zh-CN" dirty="0"/>
              <a:t>Provide the training place of agents</a:t>
            </a:r>
          </a:p>
          <a:p>
            <a:pPr marL="514350" indent="-514350">
              <a:buFont typeface="+mj-lt"/>
              <a:buAutoNum type="romanUcPeriod" startAt="3"/>
            </a:pPr>
            <a:r>
              <a:rPr lang="en-US" altLang="zh-CN" dirty="0"/>
              <a:t>Computation</a:t>
            </a:r>
          </a:p>
          <a:p>
            <a:pPr marL="0" indent="0">
              <a:buNone/>
            </a:pPr>
            <a:r>
              <a:rPr lang="en-US" altLang="zh-CN" dirty="0"/>
              <a:t>Make amounts and complex calculation available</a:t>
            </a:r>
          </a:p>
          <a:p>
            <a:pPr marL="514350" indent="-514350">
              <a:buFont typeface="+mj-lt"/>
              <a:buAutoNum type="romanU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03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473BB-FD6F-4179-8763-AB401084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AI-GA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2712B7-F8F2-4476-B011-4F415840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Definition</a:t>
            </a:r>
          </a:p>
          <a:p>
            <a:pPr marL="0" indent="0">
              <a:buNone/>
            </a:pPr>
            <a:r>
              <a:rPr lang="en-US" altLang="zh-CN" dirty="0"/>
              <a:t>Artificial Intelligence Generation Algorithm (AI-GA) refers to a method in which AI learns to generate algorithms to evolve into AGI.</a:t>
            </a:r>
          </a:p>
          <a:p>
            <a:r>
              <a:rPr lang="en-US" altLang="zh-CN" dirty="0"/>
              <a:t>Three pillars[1]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Meta-Learning Architecture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Meta-Learning Algorithm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Effective Learning Environment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18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EA402-01AA-4C47-BBDA-80FF177D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Meta-Learning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AC587-B148-4B12-90BB-EE353E6DF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Definition</a:t>
            </a:r>
          </a:p>
          <a:p>
            <a:pPr marL="0" indent="0">
              <a:buNone/>
            </a:pPr>
            <a:r>
              <a:rPr lang="en-US" altLang="zh-CN" dirty="0"/>
              <a:t>Defined as “learn to learn”. It is expected to have the ability to solve problem quickly under the limited known knowledge.</a:t>
            </a:r>
          </a:p>
          <a:p>
            <a:r>
              <a:rPr lang="en-US" altLang="zh-CN" dirty="0"/>
              <a:t>Principle</a:t>
            </a:r>
          </a:p>
          <a:p>
            <a:pPr marL="0" indent="0">
              <a:buNone/>
            </a:pPr>
            <a:r>
              <a:rPr lang="en-US" altLang="zh-CN" dirty="0"/>
              <a:t>In meta-learning, the training units are hierarchical. The first-level training units are tasks. The second-level training units are the data corresponding to each task.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91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AC505-92C9-4754-84A3-0BAF9C81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Flow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51CD4C-8E8D-4FC4-A08E-5E01B7126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9916" y="2701246"/>
            <a:ext cx="2836664" cy="2909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A69142-8BA6-4230-A814-591C5F39B830}"/>
                  </a:ext>
                </a:extLst>
              </p:cNvPr>
              <p:cNvSpPr txBox="1"/>
              <p:nvPr/>
            </p:nvSpPr>
            <p:spPr>
              <a:xfrm>
                <a:off x="1363579" y="2526632"/>
                <a:ext cx="6716410" cy="3142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/>
                  <a:t>Prepare N train task and test task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/>
                  <a:t>Define the network architecture and initialize the parameters of meta network for store the prior knowledge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/>
                  <a:t> Execute the literation pre-training </a:t>
                </a:r>
              </a:p>
              <a:p>
                <a:pPr marL="857250" lvl="1" indent="-400050">
                  <a:buFont typeface="+mj-lt"/>
                  <a:buAutoNum type="arabicPeriod"/>
                </a:pPr>
                <a:r>
                  <a:rPr lang="en-US" altLang="zh-CN" dirty="0"/>
                  <a:t>Sample one training example </a:t>
                </a:r>
                <a:r>
                  <a:rPr lang="en-US" altLang="zh-CN" b="1" dirty="0"/>
                  <a:t>m</a:t>
                </a:r>
                <a:r>
                  <a:rPr lang="en-US" altLang="zh-CN" dirty="0"/>
                  <a:t> to train through the unique network in m so that the initial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update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857250" lvl="1" indent="-400050">
                  <a:buFont typeface="+mj-lt"/>
                  <a:buAutoNum type="arabicPeriod"/>
                </a:pPr>
                <a:r>
                  <a:rPr lang="en-US" altLang="zh-CN" dirty="0"/>
                  <a:t>Utilize the learning rate, gradient descent and loss of network </a:t>
                </a:r>
                <a:r>
                  <a:rPr lang="en-US" altLang="zh-CN" b="1" dirty="0"/>
                  <a:t>m</a:t>
                </a:r>
                <a:r>
                  <a:rPr lang="en-US" altLang="zh-CN" dirty="0"/>
                  <a:t> with the learning rate of meta network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marL="857250" lvl="1" indent="-400050">
                  <a:buFont typeface="+mj-lt"/>
                  <a:buAutoNum type="arabicPeriod"/>
                </a:pPr>
                <a:endParaRPr lang="en-US" altLang="zh-CN" dirty="0"/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altLang="zh-CN" dirty="0"/>
                  <a:t>Finetuning and evaluate the effect</a:t>
                </a:r>
              </a:p>
              <a:p>
                <a:pPr marL="400050" indent="-400050">
                  <a:buFont typeface="+mj-lt"/>
                  <a:buAutoNum type="romanU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A69142-8BA6-4230-A814-591C5F39B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79" y="2526632"/>
                <a:ext cx="6716410" cy="3142207"/>
              </a:xfrm>
              <a:prstGeom prst="rect">
                <a:avLst/>
              </a:prstGeom>
              <a:blipFill>
                <a:blip r:embed="rId3"/>
                <a:stretch>
                  <a:fillRect l="-636" t="-969" r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98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D30D6-DC35-4D48-B39A-6EC41977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Reinforce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1BDF6-7829-401B-96C0-C5BD8DAA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Definition</a:t>
            </a:r>
          </a:p>
          <a:p>
            <a:pPr marL="0" indent="0">
              <a:buNone/>
            </a:pPr>
            <a:r>
              <a:rPr lang="en-US" altLang="zh-CN" dirty="0"/>
              <a:t>DRL is an algorithm combined with reinforce learning and deep neural network. It allows agents to make decisions from unstructured input data without manual engineering of the state space.</a:t>
            </a:r>
          </a:p>
          <a:p>
            <a:r>
              <a:rPr lang="en-US" altLang="zh-CN" dirty="0"/>
              <a:t>Compare with Q-Learning</a:t>
            </a:r>
          </a:p>
          <a:p>
            <a:pPr marL="0" indent="0">
              <a:buNone/>
            </a:pPr>
            <a:r>
              <a:rPr lang="en-US" altLang="zh-CN" dirty="0"/>
              <a:t>DRL applies deep neural network to substitutes the Q-table so that it can cope with large dimension raw image data.</a:t>
            </a:r>
          </a:p>
        </p:txBody>
      </p:sp>
    </p:spTree>
    <p:extLst>
      <p:ext uri="{BB962C8B-B14F-4D97-AF65-F5344CB8AC3E}">
        <p14:creationId xmlns:p14="http://schemas.microsoft.com/office/powerpoint/2010/main" val="232526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B04AF-85CA-4D7F-B35A-5D7EE365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Metaverse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ACE37-BB70-4215-B259-6F4D192E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Definition</a:t>
            </a:r>
          </a:p>
          <a:p>
            <a:pPr marL="0" indent="0">
              <a:buNone/>
            </a:pPr>
            <a:r>
              <a:rPr lang="en-US" altLang="zh-CN" dirty="0"/>
              <a:t>the term is typically used to describe the concept of a future iteration of the internet, made up of persistent, shared, 3D virtual spaces linked into a perceived virtual universe.</a:t>
            </a:r>
          </a:p>
          <a:p>
            <a:r>
              <a:rPr lang="en-US" altLang="zh-CN" dirty="0"/>
              <a:t>Pros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Save the cost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Improve the security</a:t>
            </a:r>
          </a:p>
          <a:p>
            <a:pPr marL="514350" indent="-514350">
              <a:buFont typeface="+mj-lt"/>
              <a:buAutoNum type="romanUcPeriod"/>
            </a:pPr>
            <a:r>
              <a:rPr lang="en-US" altLang="zh-CN" dirty="0"/>
              <a:t>Accelerate the training speed</a:t>
            </a:r>
          </a:p>
        </p:txBody>
      </p:sp>
    </p:spTree>
    <p:extLst>
      <p:ext uri="{BB962C8B-B14F-4D97-AF65-F5344CB8AC3E}">
        <p14:creationId xmlns:p14="http://schemas.microsoft.com/office/powerpoint/2010/main" val="3209906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595</TotalTime>
  <Words>610</Words>
  <Application>Microsoft Office PowerPoint</Application>
  <PresentationFormat>宽屏</PresentationFormat>
  <Paragraphs>87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Garamond</vt:lpstr>
      <vt:lpstr>环保</vt:lpstr>
      <vt:lpstr>Deep in AGI </vt:lpstr>
      <vt:lpstr>Contents</vt:lpstr>
      <vt:lpstr>Previous</vt:lpstr>
      <vt:lpstr>Ideas</vt:lpstr>
      <vt:lpstr>AI-GA</vt:lpstr>
      <vt:lpstr>Meta-Learning</vt:lpstr>
      <vt:lpstr>Algorithm Flow</vt:lpstr>
      <vt:lpstr>Deep Reinforce Learning</vt:lpstr>
      <vt:lpstr>Metaverse</vt:lpstr>
      <vt:lpstr>POET</vt:lpstr>
      <vt:lpstr>Example</vt:lpstr>
      <vt:lpstr>Results</vt:lpstr>
      <vt:lpstr>PowerPoint 演示文稿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in AGI </dc:title>
  <dc:creator>Zeng Changyu</dc:creator>
  <cp:lastModifiedBy>Zeng Changyu</cp:lastModifiedBy>
  <cp:revision>14</cp:revision>
  <dcterms:created xsi:type="dcterms:W3CDTF">2021-09-09T02:54:40Z</dcterms:created>
  <dcterms:modified xsi:type="dcterms:W3CDTF">2021-09-14T05:33:21Z</dcterms:modified>
</cp:coreProperties>
</file>